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4"/>
    <p:sldMasterId id="2147483706" r:id="rId5"/>
    <p:sldMasterId id="2147483712" r:id="rId6"/>
    <p:sldMasterId id="2147483724" r:id="rId7"/>
  </p:sldMasterIdLst>
  <p:notesMasterIdLst>
    <p:notesMasterId r:id="rId14"/>
  </p:notesMasterIdLst>
  <p:handoutMasterIdLst>
    <p:handoutMasterId r:id="rId15"/>
  </p:handoutMasterIdLst>
  <p:sldIdLst>
    <p:sldId id="446" r:id="rId8"/>
    <p:sldId id="466" r:id="rId9"/>
    <p:sldId id="467" r:id="rId10"/>
    <p:sldId id="468" r:id="rId11"/>
    <p:sldId id="469" r:id="rId12"/>
    <p:sldId id="4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595D12F9-79D9-E9A3-270E-AED302D87211}" name="Karishma Abhijit Bhalshankar" initials="KB" userId="S::bhalshankar.ka@northeastern.edu::12aeb9ae-6dcf-47e6-bd2b-faf5e39540d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47"/>
    <p:restoredTop sz="94626"/>
  </p:normalViewPr>
  <p:slideViewPr>
    <p:cSldViewPr snapToGrid="0">
      <p:cViewPr>
        <p:scale>
          <a:sx n="106" d="100"/>
          <a:sy n="106" d="100"/>
        </p:scale>
        <p:origin x="424" y="49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3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1/25/23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1/25/23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9459" r="15904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0" y="1122363"/>
            <a:ext cx="4508357" cy="3204134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dirty="0">
                <a:solidFill>
                  <a:schemeClr val="tx1"/>
                </a:solidFill>
              </a:rPr>
              <a:t>EAI Capstone Project</a:t>
            </a:r>
            <a:br>
              <a:rPr lang="en-US" sz="3000" dirty="0">
                <a:solidFill>
                  <a:schemeClr val="tx1"/>
                </a:solidFill>
              </a:rPr>
            </a:br>
            <a:br>
              <a:rPr lang="en-US" sz="3000" dirty="0">
                <a:solidFill>
                  <a:schemeClr val="tx1"/>
                </a:solidFill>
              </a:rPr>
            </a:br>
            <a:r>
              <a:rPr lang="en-US" sz="3000" dirty="0">
                <a:solidFill>
                  <a:schemeClr val="tx1"/>
                </a:solidFill>
              </a:rPr>
              <a:t>Intrusion Detection System Using Artificial Intelligence</a:t>
            </a:r>
            <a:br>
              <a:rPr lang="en-US" sz="3000" dirty="0">
                <a:solidFill>
                  <a:schemeClr val="tx1"/>
                </a:solidFill>
              </a:rPr>
            </a:b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891539E7-3C9D-824E-9DBF-E96FBD4E1A7E}"/>
              </a:ext>
            </a:extLst>
          </p:cNvPr>
          <p:cNvSpPr txBox="1">
            <a:spLocks/>
          </p:cNvSpPr>
          <p:nvPr/>
        </p:nvSpPr>
        <p:spPr>
          <a:xfrm>
            <a:off x="215670" y="1894341"/>
            <a:ext cx="4508357" cy="320413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</a:pP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2D19AB35-8A4F-E3BC-DDE0-FE275DF28E87}"/>
              </a:ext>
            </a:extLst>
          </p:cNvPr>
          <p:cNvSpPr txBox="1">
            <a:spLocks/>
          </p:cNvSpPr>
          <p:nvPr/>
        </p:nvSpPr>
        <p:spPr>
          <a:xfrm>
            <a:off x="477778" y="3022902"/>
            <a:ext cx="4508357" cy="320413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</a:rPr>
              <a:t>Craig Perkins</a:t>
            </a:r>
          </a:p>
          <a:p>
            <a:pPr>
              <a:lnSpc>
                <a:spcPct val="90000"/>
              </a:lnSpc>
            </a:pPr>
            <a:endParaRPr lang="en-US" sz="24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</a:rPr>
              <a:t>January 2023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</a:rPr>
              <a:t>EAI6980 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2E9A9BE-212F-8A55-6140-001DD2C023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65" r="26563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02" name="Rectangle 10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8B8998-11EC-DD48-97FA-57329B9BF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CAPSTONE OVERVIEW</a:t>
            </a:r>
            <a:endParaRPr 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506FE-385E-9E6A-3552-D7598862C237}"/>
              </a:ext>
            </a:extLst>
          </p:cNvPr>
          <p:cNvSpPr txBox="1"/>
          <p:nvPr/>
        </p:nvSpPr>
        <p:spPr>
          <a:xfrm>
            <a:off x="7531610" y="2434200"/>
            <a:ext cx="4287010" cy="416091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 fontScale="925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Evidence suggests the US loses hundreds of billions to cybercrime annually – according to NIST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high-profile hack of Equifax has cost the company $3.8B and potentially affected 143 million people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Attackers keep seeking novel attack vectors to exploit vulnerable software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Companies need tools to mitigate the risk of cyberattack </a:t>
            </a:r>
          </a:p>
        </p:txBody>
      </p:sp>
    </p:spTree>
    <p:extLst>
      <p:ext uri="{BB962C8B-B14F-4D97-AF65-F5344CB8AC3E}">
        <p14:creationId xmlns:p14="http://schemas.microsoft.com/office/powerpoint/2010/main" val="3299039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8B8998-11EC-DD48-97FA-57329B9BF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Dataset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506FE-385E-9E6A-3552-D7598862C237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UNSW-NB15 Dataset from University of South Wales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Originates from 100GB of raw </a:t>
            </a:r>
            <a:r>
              <a:rPr lang="en-US" sz="1500" dirty="0" err="1"/>
              <a:t>tcpdump</a:t>
            </a:r>
            <a:r>
              <a:rPr lang="en-US" sz="1500" dirty="0"/>
              <a:t> data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Contains 49 features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Train data set has 175,341 records and test dataset has 82,332 records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Has nine types of attacks, namely, </a:t>
            </a:r>
            <a:r>
              <a:rPr lang="en-US" sz="1500" dirty="0" err="1"/>
              <a:t>Fuzzers</a:t>
            </a:r>
            <a:r>
              <a:rPr lang="en-US" sz="1500" dirty="0"/>
              <a:t>, Analysis, Backdoors, DoS, Exploits, Generic, Reconnaissance, Shellcode and Worms</a:t>
            </a:r>
          </a:p>
        </p:txBody>
      </p:sp>
      <p:pic>
        <p:nvPicPr>
          <p:cNvPr id="4" name="Picture 3" descr="A person wearing a mask&#10;&#10;Description automatically generated with medium confidence">
            <a:extLst>
              <a:ext uri="{FF2B5EF4-FFF2-40B4-BE49-F238E27FC236}">
                <a16:creationId xmlns:a16="http://schemas.microsoft.com/office/drawing/2014/main" id="{277B5F61-1FCC-949D-24A5-1DE6DACCD5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277" r="6375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05164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Rectangle 104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12B753-F92F-2C03-4175-71C1BF746A5D}"/>
              </a:ext>
            </a:extLst>
          </p:cNvPr>
          <p:cNvSpPr txBox="1"/>
          <p:nvPr/>
        </p:nvSpPr>
        <p:spPr>
          <a:xfrm>
            <a:off x="643467" y="321734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tcpdump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506FE-385E-9E6A-3552-D7598862C237}"/>
              </a:ext>
            </a:extLst>
          </p:cNvPr>
          <p:cNvSpPr txBox="1"/>
          <p:nvPr/>
        </p:nvSpPr>
        <p:spPr>
          <a:xfrm>
            <a:off x="643469" y="1782981"/>
            <a:ext cx="4008384" cy="439398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A powerful command-line packet analyzer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In networking, a packet is a small segment of a larger message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You can think of IP packets like postal letters: the header is the envelope with all the routing information that's needed by the post office, and the payload is the letter that's read only by the recipient.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TCP/IP - Transmission Control Protocol/Internet Protocol</a:t>
            </a:r>
          </a:p>
        </p:txBody>
      </p: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049" name="Isosceles Triangle 1048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0" name="Rectangle 1049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80D41D47-5CC0-B5FE-D5F9-81A3B7CFDA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95320" y="1898646"/>
            <a:ext cx="6253212" cy="4130562"/>
          </a:xfrm>
          <a:prstGeom prst="rect">
            <a:avLst/>
          </a:prstGeom>
        </p:spPr>
      </p:pic>
      <p:grpSp>
        <p:nvGrpSpPr>
          <p:cNvPr id="1052" name="Group 105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053" name="Rectangle 105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Isosceles Triangle 105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34069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12B753-F92F-2C03-4175-71C1BF746A5D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Features in the Dataset</a:t>
            </a: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7DEB2AC3-7847-AEF3-4792-5B08FD84D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0587" y="643466"/>
            <a:ext cx="6494157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902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12B753-F92F-2C03-4175-71C1BF746A5D}"/>
              </a:ext>
            </a:extLst>
          </p:cNvPr>
          <p:cNvSpPr txBox="1"/>
          <p:nvPr/>
        </p:nvSpPr>
        <p:spPr>
          <a:xfrm>
            <a:off x="6751180" y="895369"/>
            <a:ext cx="4724530" cy="29758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Sample Records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15641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F0395DEB-E955-E500-FFE1-C2049E762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65" y="1138488"/>
            <a:ext cx="5406738" cy="458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021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597403637F1143B22007ED716A5597" ma:contentTypeVersion="4" ma:contentTypeDescription="Create a new document." ma:contentTypeScope="" ma:versionID="f7cf22a309d8c22493a425d5bad382c2">
  <xsd:schema xmlns:xsd="http://www.w3.org/2001/XMLSchema" xmlns:xs="http://www.w3.org/2001/XMLSchema" xmlns:p="http://schemas.microsoft.com/office/2006/metadata/properties" xmlns:ns2="b80bd50c-56d5-4f61-a273-4e8533f48036" xmlns:ns3="f1d2fde9-113e-476e-86c5-44f205257008" targetNamespace="http://schemas.microsoft.com/office/2006/metadata/properties" ma:root="true" ma:fieldsID="dc2d9048359c9d6e8d0319b2d843667e" ns2:_="" ns3:_="">
    <xsd:import namespace="b80bd50c-56d5-4f61-a273-4e8533f48036"/>
    <xsd:import namespace="f1d2fde9-113e-476e-86c5-44f20525700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0bd50c-56d5-4f61-a273-4e8533f4803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d2fde9-113e-476e-86c5-44f2052570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7C4CFBE-C8AA-4AC7-B1A1-A519363C6A9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F84F97-A960-48C7-B1F7-41CDAAFBFF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0bd50c-56d5-4f61-a273-4e8533f48036"/>
    <ds:schemaRef ds:uri="f1d2fde9-113e-476e-86c5-44f2052570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F67FC7-DE10-47ED-9CCB-09E860EF30F2}">
  <ds:schemaRefs>
    <ds:schemaRef ds:uri="http://purl.org/dc/dcmitype/"/>
    <ds:schemaRef ds:uri="http://purl.org/dc/terms/"/>
    <ds:schemaRef ds:uri="http://purl.org/dc/elements/1.1/"/>
    <ds:schemaRef ds:uri="b80bd50c-56d5-4f61-a273-4e8533f480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f1d2fde9-113e-476e-86c5-44f205257008"/>
    <ds:schemaRef ds:uri="http://schemas.microsoft.com/office/2006/metadata/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201</Words>
  <Application>Microsoft Macintosh PowerPoint</Application>
  <PresentationFormat>Widescreen</PresentationFormat>
  <Paragraphs>34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Segoe UI</vt:lpstr>
      <vt:lpstr>Segoe UI Light</vt:lpstr>
      <vt:lpstr>Tw Cen MT</vt:lpstr>
      <vt:lpstr>Balancing Act</vt:lpstr>
      <vt:lpstr>Wellspring</vt:lpstr>
      <vt:lpstr>Star of the show</vt:lpstr>
      <vt:lpstr>Amusements</vt:lpstr>
      <vt:lpstr>EAI Capstone Project  Intrusion Detection System Using Artificial Intelligence </vt:lpstr>
      <vt:lpstr>CAPSTONE OVERVIEW</vt:lpstr>
      <vt:lpstr>Dataset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Experiential Network Projects: PNI Therapeutics </dc:title>
  <dc:creator/>
  <cp:lastModifiedBy/>
  <cp:revision>1</cp:revision>
  <dcterms:created xsi:type="dcterms:W3CDTF">2021-12-08T21:54:28Z</dcterms:created>
  <dcterms:modified xsi:type="dcterms:W3CDTF">2023-02-15T04:24:48Z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0x010100BE597403637F1143B22007ED716A5597</vt:lpwstr>
  </property>
</Properties>
</file>

<file path=docProps/thumbnail.jpeg>
</file>